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7" r:id="rId2"/>
    <p:sldId id="256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3" d="100"/>
          <a:sy n="83" d="100"/>
        </p:scale>
        <p:origin x="658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689CC2E-6830-48A3-AABD-F741D7E2DEC2}" type="datetimeFigureOut">
              <a:rPr lang="en-US" smtClean="0"/>
              <a:t>5/17/2025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D8DBBA3-2DB3-452E-8A63-236A6564AD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24191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86" name="Rectangle 7"/>
          <p:cNvSpPr txBox="1"/>
          <p:nvPr/>
        </p:nvSpPr>
        <p:spPr>
          <a:xfrm>
            <a:off x="3884612" y="8685212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anchor="b"/>
          <a:lstStyle/>
          <a:p>
            <a:pPr lvl="0" algn="r" eaLnBrk="1" hangingPunct="1">
              <a:spcBef>
                <a:spcPct val="0"/>
              </a:spcBef>
            </a:pPr>
            <a:fld id="{566ABCEB-ACFC-4714-9973-3DA970169C29}" type="slidenum">
              <a:rPr lang="ar-SA" altLang="en-US"/>
              <a:pPr lvl="0" algn="r" eaLnBrk="1" hangingPunct="1">
                <a:spcBef>
                  <a:spcPct val="0"/>
                </a:spcBef>
              </a:pPr>
              <a:t>1</a:t>
            </a:fld>
            <a:endParaRPr lang="ar-SA" altLang="en-US"/>
          </a:p>
        </p:txBody>
      </p:sp>
      <p:sp>
        <p:nvSpPr>
          <p:cNvPr id="1048587" name="Rectangle 2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 vert="horz" lIns="91440" tIns="45720" rIns="91440" bIns="45720" anchor="ctr"/>
          <a:lstStyle/>
          <a:p>
            <a:endParaRPr/>
          </a:p>
        </p:txBody>
      </p:sp>
      <p:sp>
        <p:nvSpPr>
          <p:cNvPr id="1048588" name="Rectangle 3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anchor="t"/>
          <a:lstStyle/>
          <a:p>
            <a:pPr lvl="0" eaLnBrk="1" hangingPunct="1"/>
            <a:endParaRPr lang="fa-IR" altLang="en-US"/>
          </a:p>
        </p:txBody>
      </p:sp>
    </p:spTree>
    <p:extLst>
      <p:ext uri="{BB962C8B-B14F-4D97-AF65-F5344CB8AC3E}">
        <p14:creationId xmlns:p14="http://schemas.microsoft.com/office/powerpoint/2010/main" val="14326529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7623B-C5EE-430E-9621-8BBE49706455}" type="datetimeFigureOut">
              <a:rPr lang="en-US" smtClean="0"/>
              <a:t>5/17/2025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B63B34-4B7A-4D93-8DA3-3D7EF21A93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32601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7623B-C5EE-430E-9621-8BBE49706455}" type="datetimeFigureOut">
              <a:rPr lang="en-US" smtClean="0"/>
              <a:t>5/17/2025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B63B34-4B7A-4D93-8DA3-3D7EF21A93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5859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7623B-C5EE-430E-9621-8BBE49706455}" type="datetimeFigureOut">
              <a:rPr lang="en-US" smtClean="0"/>
              <a:t>5/17/2025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B63B34-4B7A-4D93-8DA3-3D7EF21A93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95856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7623B-C5EE-430E-9621-8BBE49706455}" type="datetimeFigureOut">
              <a:rPr lang="en-US" smtClean="0"/>
              <a:t>5/17/2025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B63B34-4B7A-4D93-8DA3-3D7EF21A93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26423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7623B-C5EE-430E-9621-8BBE49706455}" type="datetimeFigureOut">
              <a:rPr lang="en-US" smtClean="0"/>
              <a:t>5/17/2025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B63B34-4B7A-4D93-8DA3-3D7EF21A93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07984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7623B-C5EE-430E-9621-8BBE49706455}" type="datetimeFigureOut">
              <a:rPr lang="en-US" smtClean="0"/>
              <a:t>5/17/2025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B63B34-4B7A-4D93-8DA3-3D7EF21A93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9901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7623B-C5EE-430E-9621-8BBE49706455}" type="datetimeFigureOut">
              <a:rPr lang="en-US" smtClean="0"/>
              <a:t>5/17/2025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B63B34-4B7A-4D93-8DA3-3D7EF21A93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84987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7623B-C5EE-430E-9621-8BBE49706455}" type="datetimeFigureOut">
              <a:rPr lang="en-US" smtClean="0"/>
              <a:t>5/17/2025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B63B34-4B7A-4D93-8DA3-3D7EF21A93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39568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7623B-C5EE-430E-9621-8BBE49706455}" type="datetimeFigureOut">
              <a:rPr lang="en-US" smtClean="0"/>
              <a:t>5/17/2025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B63B34-4B7A-4D93-8DA3-3D7EF21A93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61504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7623B-C5EE-430E-9621-8BBE49706455}" type="datetimeFigureOut">
              <a:rPr lang="en-US" smtClean="0"/>
              <a:t>5/17/2025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B63B34-4B7A-4D93-8DA3-3D7EF21A93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96300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7623B-C5EE-430E-9621-8BBE49706455}" type="datetimeFigureOut">
              <a:rPr lang="en-US" smtClean="0"/>
              <a:t>5/17/2025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B63B34-4B7A-4D93-8DA3-3D7EF21A93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48231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77623B-C5EE-430E-9621-8BBE49706455}" type="datetimeFigureOut">
              <a:rPr lang="en-US" smtClean="0"/>
              <a:t>5/17/2025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B63B34-4B7A-4D93-8DA3-3D7EF21A93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70392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97152" name="Picture 2" descr="Eslimi"/>
          <p:cNvPicPr>
            <a:picLocks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1525587" y="-20637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048583" name="Text Box 3"/>
          <p:cNvSpPr txBox="1"/>
          <p:nvPr/>
        </p:nvSpPr>
        <p:spPr>
          <a:xfrm>
            <a:off x="4310063" y="2705100"/>
            <a:ext cx="3571875" cy="1569660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anchor="t">
            <a:spAutoFit/>
          </a:bodyPr>
          <a:lstStyle>
            <a:lvl1pPr marL="342900" indent="-342900" algn="l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itchFamily="2" charset="2"/>
              <a:buChar char="n"/>
              <a:defRPr sz="3200" b="0" i="0" u="none" baseline="0">
                <a:solidFill>
                  <a:schemeClr val="dk1"/>
                </a:solidFill>
                <a:latin typeface="Tahoma" pitchFamily="34" charset="0"/>
                <a:ea typeface="Arial" charset="0"/>
                <a:sym typeface="Tahoma" pitchFamily="34" charset="0"/>
              </a:defRPr>
            </a:lvl1pPr>
            <a:lvl2pPr marL="742950" indent="-285750" algn="l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dk1"/>
              </a:buClr>
              <a:buSzPct val="100000"/>
              <a:buFontTx/>
              <a:buChar char="–"/>
              <a:defRPr sz="2800" b="0" i="0" u="none" baseline="0">
                <a:solidFill>
                  <a:schemeClr val="dk1"/>
                </a:solidFill>
                <a:latin typeface="Tahoma" pitchFamily="34" charset="0"/>
                <a:ea typeface="Arial" charset="0"/>
                <a:sym typeface="Tahoma" pitchFamily="34" charset="0"/>
              </a:defRPr>
            </a:lvl2pPr>
            <a:lvl3pPr marL="1143000" indent="-228600" algn="l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Font typeface="Wingdings" pitchFamily="2" charset="2"/>
              <a:buChar char="§"/>
              <a:defRPr sz="2400" b="0" i="0" u="none" baseline="0">
                <a:solidFill>
                  <a:schemeClr val="dk1"/>
                </a:solidFill>
                <a:latin typeface="Tahoma" pitchFamily="34" charset="0"/>
                <a:ea typeface="Arial" charset="0"/>
                <a:sym typeface="Tahoma" pitchFamily="34" charset="0"/>
              </a:defRPr>
            </a:lvl3pPr>
            <a:lvl4pPr marL="1600200" indent="-228600" algn="l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SzPct val="100000"/>
              <a:buFontTx/>
              <a:buChar char="–"/>
              <a:defRPr sz="2000" b="0" i="0" u="none" baseline="0">
                <a:solidFill>
                  <a:schemeClr val="dk1"/>
                </a:solidFill>
                <a:latin typeface="Tahoma" pitchFamily="34" charset="0"/>
                <a:ea typeface="Arial" charset="0"/>
                <a:sym typeface="Tahoma" pitchFamily="34" charset="0"/>
              </a:defRPr>
            </a:lvl4pPr>
            <a:lvl5pPr marL="2057400" indent="-228600" algn="l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Font typeface="Wingdings" pitchFamily="2" charset="2"/>
              <a:buChar char="§"/>
              <a:defRPr sz="2000" b="0" i="0" u="none" baseline="0">
                <a:solidFill>
                  <a:schemeClr val="dk1"/>
                </a:solidFill>
                <a:latin typeface="Tahoma" pitchFamily="34" charset="0"/>
                <a:ea typeface="Arial" charset="0"/>
                <a:sym typeface="Tahoma" pitchFamily="34" charset="0"/>
              </a:defRPr>
            </a:lvl5pPr>
          </a:lstStyle>
          <a:p>
            <a:pPr marL="0" indent="0" algn="ctr" rtl="1" eaLnBrk="1" hangingPunct="1">
              <a:spcBef>
                <a:spcPct val="0"/>
              </a:spcBef>
              <a:buSzPct val="100000"/>
              <a:buNone/>
            </a:pPr>
            <a:r>
              <a:rPr lang="fa-IR" altLang="en-US" sz="4800" b="1">
                <a:latin typeface="Garamond" pitchFamily="18" charset="0"/>
                <a:ea typeface="B Nazanin" pitchFamily="2" charset="-78"/>
              </a:rPr>
              <a:t>به نام خداوند جان و خرد</a:t>
            </a:r>
          </a:p>
        </p:txBody>
      </p:sp>
    </p:spTree>
    <p:extLst>
      <p:ext uri="{BB962C8B-B14F-4D97-AF65-F5344CB8AC3E}">
        <p14:creationId xmlns:p14="http://schemas.microsoft.com/office/powerpoint/2010/main" val="35794861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8000"/>
    </mc:Choice>
    <mc:Fallback xmlns="">
      <p:transition spd="slow" advClick="0" advTm="8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5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10485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104858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0"/>
                                        <p:tgtEl>
                                          <p:spTgt spid="10485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7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0" fill="hold"/>
                                        <p:tgtEl>
                                          <p:spTgt spid="20971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0" fill="hold"/>
                                        <p:tgtEl>
                                          <p:spTgt spid="20971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0"/>
                                        <p:tgtEl>
                                          <p:spTgt spid="2097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8583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fa-IR" dirty="0" smtClean="0">
                <a:solidFill>
                  <a:srgbClr val="FF0000"/>
                </a:solidFill>
              </a:rPr>
              <a:t>تمرین سوم-3 ست- هر ست 6 تکرار(5 ثانیه مکس)</a:t>
            </a:r>
            <a:endParaRPr lang="en-US" dirty="0">
              <a:solidFill>
                <a:srgbClr val="FF0000"/>
              </a:solidFill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28291" y="2863056"/>
            <a:ext cx="5477163" cy="3048217"/>
          </a:xfrm>
        </p:spPr>
      </p:pic>
    </p:spTree>
    <p:extLst>
      <p:ext uri="{BB962C8B-B14F-4D97-AF65-F5344CB8AC3E}">
        <p14:creationId xmlns:p14="http://schemas.microsoft.com/office/powerpoint/2010/main" val="225664400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fa-IR" sz="3200" dirty="0" smtClean="0">
                <a:solidFill>
                  <a:srgbClr val="FF0000"/>
                </a:solidFill>
              </a:rPr>
              <a:t>تمرین چهارم-راه رفتن روی پنجه-3 ست هر ست 30 ثانیه</a:t>
            </a:r>
            <a:endParaRPr lang="en-US" sz="3200" dirty="0">
              <a:solidFill>
                <a:srgbClr val="FF0000"/>
              </a:solidFill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81375" y="1872456"/>
            <a:ext cx="5429250" cy="4257675"/>
          </a:xfrm>
        </p:spPr>
      </p:pic>
    </p:spTree>
    <p:extLst>
      <p:ext uri="{BB962C8B-B14F-4D97-AF65-F5344CB8AC3E}">
        <p14:creationId xmlns:p14="http://schemas.microsoft.com/office/powerpoint/2010/main" val="150682954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fa-IR" sz="3600" dirty="0">
                <a:solidFill>
                  <a:srgbClr val="FF0000"/>
                </a:solidFill>
                <a:cs typeface="B Nazanin" panose="00000400000000000000" pitchFamily="2" charset="-78"/>
              </a:rPr>
              <a:t>تمرین چهارم-راه رفتن روی </a:t>
            </a:r>
            <a:r>
              <a:rPr lang="fa-IR" sz="3600" dirty="0" smtClean="0">
                <a:solidFill>
                  <a:srgbClr val="FF0000"/>
                </a:solidFill>
                <a:cs typeface="B Nazanin" panose="00000400000000000000" pitchFamily="2" charset="-78"/>
              </a:rPr>
              <a:t>پاشنه-3 </a:t>
            </a:r>
            <a:r>
              <a:rPr lang="fa-IR" sz="3600" dirty="0">
                <a:solidFill>
                  <a:srgbClr val="FF0000"/>
                </a:solidFill>
                <a:cs typeface="B Nazanin" panose="00000400000000000000" pitchFamily="2" charset="-78"/>
              </a:rPr>
              <a:t>ست هر ست 30 ثانیه</a:t>
            </a:r>
            <a:endParaRPr lang="en-US" sz="3600" dirty="0">
              <a:cs typeface="B Nazanin" panose="00000400000000000000" pitchFamily="2" charset="-78"/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87121" y="1797916"/>
            <a:ext cx="7252230" cy="4351338"/>
          </a:xfrm>
        </p:spPr>
      </p:pic>
    </p:spTree>
    <p:extLst>
      <p:ext uri="{BB962C8B-B14F-4D97-AF65-F5344CB8AC3E}">
        <p14:creationId xmlns:p14="http://schemas.microsoft.com/office/powerpoint/2010/main" val="12923064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16364" y="775709"/>
            <a:ext cx="9144000" cy="4470545"/>
          </a:xfrm>
        </p:spPr>
        <p:txBody>
          <a:bodyPr/>
          <a:lstStyle/>
          <a:p>
            <a:endParaRPr lang="fa-IR" dirty="0" smtClean="0"/>
          </a:p>
          <a:p>
            <a:endParaRPr lang="fa-IR" dirty="0"/>
          </a:p>
          <a:p>
            <a:r>
              <a:rPr lang="fa-IR" b="1" dirty="0" smtClean="0">
                <a:cs typeface="B Nazanin" panose="00000400000000000000" pitchFamily="2" charset="-78"/>
              </a:rPr>
              <a:t>تمرینات ناحیه زانو و مچ پا</a:t>
            </a:r>
          </a:p>
          <a:p>
            <a:r>
              <a:rPr lang="fa-IR" b="1" dirty="0" smtClean="0">
                <a:cs typeface="B Nazanin" panose="00000400000000000000" pitchFamily="2" charset="-78"/>
              </a:rPr>
              <a:t>تهیه کننده: علیرضا ملکی مریان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09298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fa-IR" sz="3600" dirty="0" smtClean="0">
                <a:solidFill>
                  <a:srgbClr val="FF0000"/>
                </a:solidFill>
              </a:rPr>
              <a:t>تمرین اول- 3 ست هر ست 10 تکرار (هر دو پا انجام شود)</a:t>
            </a:r>
            <a:endParaRPr lang="en-US" sz="3600" dirty="0">
              <a:solidFill>
                <a:srgbClr val="FF0000"/>
              </a:solidFill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41964" y="1825625"/>
            <a:ext cx="5292436" cy="4351338"/>
          </a:xfrm>
        </p:spPr>
      </p:pic>
    </p:spTree>
    <p:extLst>
      <p:ext uri="{BB962C8B-B14F-4D97-AF65-F5344CB8AC3E}">
        <p14:creationId xmlns:p14="http://schemas.microsoft.com/office/powerpoint/2010/main" val="32062383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fa-IR" sz="3200" dirty="0" smtClean="0">
                <a:solidFill>
                  <a:srgbClr val="FF0000"/>
                </a:solidFill>
              </a:rPr>
              <a:t>تمرین دوم- 3 ست هر ست 10 تکرار( هر دوپا انجام شود)</a:t>
            </a:r>
            <a:endParaRPr lang="en-US" sz="3200" dirty="0">
              <a:solidFill>
                <a:srgbClr val="FF0000"/>
              </a:solidFill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8500" y="2101056"/>
            <a:ext cx="5715000" cy="3800475"/>
          </a:xfrm>
        </p:spPr>
      </p:pic>
    </p:spTree>
    <p:extLst>
      <p:ext uri="{BB962C8B-B14F-4D97-AF65-F5344CB8AC3E}">
        <p14:creationId xmlns:p14="http://schemas.microsoft.com/office/powerpoint/2010/main" val="2139477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fa-IR" sz="3600" dirty="0" smtClean="0">
                <a:solidFill>
                  <a:srgbClr val="FF0000"/>
                </a:solidFill>
                <a:cs typeface="B Nazanin" panose="00000400000000000000" pitchFamily="2" charset="-78"/>
              </a:rPr>
              <a:t>تمرین سوم- 3 ست هر ست 8 تکرار(هر دوپا)</a:t>
            </a:r>
            <a:endParaRPr lang="en-US" sz="3600" dirty="0">
              <a:solidFill>
                <a:srgbClr val="FF0000"/>
              </a:solidFill>
              <a:cs typeface="B Nazanin" panose="00000400000000000000" pitchFamily="2" charset="-78"/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83401" y="2078181"/>
            <a:ext cx="6225198" cy="3605852"/>
          </a:xfrm>
        </p:spPr>
      </p:pic>
    </p:spTree>
    <p:extLst>
      <p:ext uri="{BB962C8B-B14F-4D97-AF65-F5344CB8AC3E}">
        <p14:creationId xmlns:p14="http://schemas.microsoft.com/office/powerpoint/2010/main" val="11759653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fa-IR" dirty="0" smtClean="0">
                <a:solidFill>
                  <a:srgbClr val="FF0000"/>
                </a:solidFill>
                <a:cs typeface="B Nazanin" panose="00000400000000000000" pitchFamily="2" charset="-78"/>
              </a:rPr>
              <a:t>تمرین چهارم-3 ست-هرست 10 تکرار</a:t>
            </a:r>
            <a:endParaRPr lang="en-US" dirty="0">
              <a:solidFill>
                <a:srgbClr val="FF0000"/>
              </a:solidFill>
              <a:cs typeface="B Nazanin" panose="00000400000000000000" pitchFamily="2" charset="-78"/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27828" y="1825625"/>
            <a:ext cx="6536344" cy="4351338"/>
          </a:xfrm>
        </p:spPr>
      </p:pic>
    </p:spTree>
    <p:extLst>
      <p:ext uri="{BB962C8B-B14F-4D97-AF65-F5344CB8AC3E}">
        <p14:creationId xmlns:p14="http://schemas.microsoft.com/office/powerpoint/2010/main" val="21982192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04055" cy="1325563"/>
          </a:xfrm>
        </p:spPr>
        <p:txBody>
          <a:bodyPr/>
          <a:lstStyle/>
          <a:p>
            <a:pPr algn="r"/>
            <a:r>
              <a:rPr lang="fa-IR" dirty="0" smtClean="0">
                <a:solidFill>
                  <a:srgbClr val="FF0000"/>
                </a:solidFill>
                <a:cs typeface="B Nazanin" panose="00000400000000000000" pitchFamily="2" charset="-78"/>
              </a:rPr>
              <a:t>تمرین پنجم-3 ست- هر ست 8 تکرار</a:t>
            </a:r>
            <a:endParaRPr lang="en-US" dirty="0">
              <a:solidFill>
                <a:srgbClr val="FF0000"/>
              </a:solidFill>
              <a:cs typeface="B Nazanin" panose="00000400000000000000" pitchFamily="2" charset="-78"/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24125" y="2134394"/>
            <a:ext cx="7143750" cy="3733800"/>
          </a:xfrm>
        </p:spPr>
      </p:pic>
    </p:spTree>
    <p:extLst>
      <p:ext uri="{BB962C8B-B14F-4D97-AF65-F5344CB8AC3E}">
        <p14:creationId xmlns:p14="http://schemas.microsoft.com/office/powerpoint/2010/main" val="17525998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fa-IR" sz="3600" dirty="0" smtClean="0">
                <a:solidFill>
                  <a:srgbClr val="FF0000"/>
                </a:solidFill>
                <a:cs typeface="B Nazanin" panose="00000400000000000000" pitchFamily="2" charset="-78"/>
              </a:rPr>
              <a:t>تمرینات مچ پا- تمرین اول-3 ست هر ست تکرار</a:t>
            </a:r>
            <a:endParaRPr lang="en-US" sz="3600" dirty="0">
              <a:solidFill>
                <a:srgbClr val="FF0000"/>
              </a:solidFill>
              <a:cs typeface="B Nazanin" panose="00000400000000000000" pitchFamily="2" charset="-78"/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11055" y="1985520"/>
            <a:ext cx="6068290" cy="4100196"/>
          </a:xfrm>
        </p:spPr>
      </p:pic>
    </p:spTree>
    <p:extLst>
      <p:ext uri="{BB962C8B-B14F-4D97-AF65-F5344CB8AC3E}">
        <p14:creationId xmlns:p14="http://schemas.microsoft.com/office/powerpoint/2010/main" val="394559439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fa-IR" sz="3600" dirty="0" smtClean="0">
                <a:solidFill>
                  <a:srgbClr val="FF0000"/>
                </a:solidFill>
                <a:cs typeface="B Nazanin" panose="00000400000000000000" pitchFamily="2" charset="-78"/>
              </a:rPr>
              <a:t>تمرین دوم-3 ست- هر ست 6تکرار(هر بار 6 ثانیه مکس)</a:t>
            </a:r>
            <a:endParaRPr lang="en-US" sz="3600" dirty="0">
              <a:solidFill>
                <a:srgbClr val="FF0000"/>
              </a:solidFill>
              <a:cs typeface="B Nazanin" panose="00000400000000000000" pitchFamily="2" charset="-78"/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85634" y="2272562"/>
            <a:ext cx="3626730" cy="3878856"/>
          </a:xfrm>
        </p:spPr>
      </p:pic>
    </p:spTree>
    <p:extLst>
      <p:ext uri="{BB962C8B-B14F-4D97-AF65-F5344CB8AC3E}">
        <p14:creationId xmlns:p14="http://schemas.microsoft.com/office/powerpoint/2010/main" val="25379484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120</Words>
  <Application>Microsoft Office PowerPoint</Application>
  <PresentationFormat>Widescreen</PresentationFormat>
  <Paragraphs>16</Paragraphs>
  <Slides>12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21" baseType="lpstr">
      <vt:lpstr>Arial</vt:lpstr>
      <vt:lpstr>B Nazanin</vt:lpstr>
      <vt:lpstr>Calibri</vt:lpstr>
      <vt:lpstr>Calibri Light</vt:lpstr>
      <vt:lpstr>Garamond</vt:lpstr>
      <vt:lpstr>Tahoma</vt:lpstr>
      <vt:lpstr>Times New Roman</vt:lpstr>
      <vt:lpstr>Wingdings</vt:lpstr>
      <vt:lpstr>Office Theme</vt:lpstr>
      <vt:lpstr>PowerPoint Presentation</vt:lpstr>
      <vt:lpstr>PowerPoint Presentation</vt:lpstr>
      <vt:lpstr>تمرین اول- 3 ست هر ست 10 تکرار (هر دو پا انجام شود)</vt:lpstr>
      <vt:lpstr>تمرین دوم- 3 ست هر ست 10 تکرار( هر دوپا انجام شود)</vt:lpstr>
      <vt:lpstr>تمرین سوم- 3 ست هر ست 8 تکرار(هر دوپا)</vt:lpstr>
      <vt:lpstr>تمرین چهارم-3 ست-هرست 10 تکرار</vt:lpstr>
      <vt:lpstr>تمرین پنجم-3 ست- هر ست 8 تکرار</vt:lpstr>
      <vt:lpstr>تمرینات مچ پا- تمرین اول-3 ست هر ست تکرار</vt:lpstr>
      <vt:lpstr>تمرین دوم-3 ست- هر ست 6تکرار(هر بار 6 ثانیه مکس)</vt:lpstr>
      <vt:lpstr>تمرین سوم-3 ست- هر ست 6 تکرار(5 ثانیه مکس)</vt:lpstr>
      <vt:lpstr>تمرین چهارم-راه رفتن روی پنجه-3 ست هر ست 30 ثانیه</vt:lpstr>
      <vt:lpstr>تمرین چهارم-راه رفتن روی پاشنه-3 ست هر ست 30 ثانیه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AAAA</dc:creator>
  <cp:lastModifiedBy>AAAA</cp:lastModifiedBy>
  <cp:revision>2</cp:revision>
  <dcterms:created xsi:type="dcterms:W3CDTF">2025-05-18T06:26:12Z</dcterms:created>
  <dcterms:modified xsi:type="dcterms:W3CDTF">2025-05-18T06:43:17Z</dcterms:modified>
</cp:coreProperties>
</file>