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87972-85E5-4613-9C11-7ECE2FC4CD1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D75B26-FBEA-4AC1-82A8-1C89FE40D318}" type="pres">
      <dgm:prSet presAssocID="{F5D87972-85E5-4613-9C11-7ECE2FC4CD1B}" presName="diagram" presStyleCnt="0">
        <dgm:presLayoutVars>
          <dgm:dir/>
          <dgm:resizeHandles val="exact"/>
        </dgm:presLayoutVars>
      </dgm:prSet>
      <dgm:spPr/>
    </dgm:pt>
  </dgm:ptLst>
  <dgm:cxnLst>
    <dgm:cxn modelId="{1E88F08C-74C9-40D2-8CFE-F37CC08D537F}" type="presOf" srcId="{F5D87972-85E5-4613-9C11-7ECE2FC4CD1B}" destId="{23D75B26-FBEA-4AC1-82A8-1C89FE40D3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B3E04-8498-4B63-87AB-DF22070EBE6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189568D-FA22-4B5B-9BBE-D6C8A38FDC43}">
      <dgm:prSet phldrT="[Text]"/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Castellar" panose="020A0402060406010301" pitchFamily="18" charset="0"/>
              <a:cs typeface="Times New Roman" panose="02020603050405020304" pitchFamily="18" charset="0"/>
            </a:rPr>
            <a:t>l4</a:t>
          </a:r>
          <a:endParaRPr lang="en-US" dirty="0">
            <a:latin typeface="Castellar" panose="020A0402060406010301" pitchFamily="18" charset="0"/>
            <a:cs typeface="Times New Roman" panose="02020603050405020304" pitchFamily="18" charset="0"/>
          </a:endParaRPr>
        </a:p>
      </dgm:t>
    </dgm:pt>
    <dgm:pt modelId="{94347CF8-6E1E-423A-B73F-5BCB698F8BEF}" type="parTrans" cxnId="{297D8670-B361-44D8-8D70-C4C60EECDD67}">
      <dgm:prSet/>
      <dgm:spPr/>
      <dgm:t>
        <a:bodyPr/>
        <a:lstStyle/>
        <a:p>
          <a:endParaRPr lang="en-US"/>
        </a:p>
      </dgm:t>
    </dgm:pt>
    <dgm:pt modelId="{6BF46035-3D35-49DC-9552-3596D3BBEF80}" type="sibTrans" cxnId="{297D8670-B361-44D8-8D70-C4C60EECDD67}">
      <dgm:prSet/>
      <dgm:spPr/>
      <dgm:t>
        <a:bodyPr/>
        <a:lstStyle/>
        <a:p>
          <a:endParaRPr lang="en-US"/>
        </a:p>
      </dgm:t>
    </dgm:pt>
    <dgm:pt modelId="{9F237D59-E5C9-4BBF-9B25-4D8AB06CDD51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Castellar" panose="020A0402060406010301" pitchFamily="18" charset="0"/>
            </a:rPr>
            <a:t>l5</a:t>
          </a:r>
          <a:endParaRPr lang="en-US" dirty="0">
            <a:latin typeface="Castellar" panose="020A0402060406010301" pitchFamily="18" charset="0"/>
          </a:endParaRPr>
        </a:p>
      </dgm:t>
    </dgm:pt>
    <dgm:pt modelId="{18FB35E3-EA05-48DA-A14D-D38E8861815D}" type="parTrans" cxnId="{EBE3EF08-445F-4211-9622-8679634686BE}">
      <dgm:prSet/>
      <dgm:spPr/>
      <dgm:t>
        <a:bodyPr/>
        <a:lstStyle/>
        <a:p>
          <a:endParaRPr lang="en-US"/>
        </a:p>
      </dgm:t>
    </dgm:pt>
    <dgm:pt modelId="{839F6CF0-B093-4FA0-A63F-D8408DEFC3AA}" type="sibTrans" cxnId="{EBE3EF08-445F-4211-9622-8679634686BE}">
      <dgm:prSet/>
      <dgm:spPr/>
      <dgm:t>
        <a:bodyPr/>
        <a:lstStyle/>
        <a:p>
          <a:endParaRPr lang="en-US"/>
        </a:p>
      </dgm:t>
    </dgm:pt>
    <dgm:pt modelId="{4D9E5096-5812-44DC-891A-ADCEE7E40E38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Castellar" panose="020A0402060406010301" pitchFamily="18" charset="0"/>
            </a:rPr>
            <a:t>s1</a:t>
          </a:r>
          <a:endParaRPr lang="en-US" dirty="0">
            <a:latin typeface="Castellar" panose="020A0402060406010301" pitchFamily="18" charset="0"/>
          </a:endParaRPr>
        </a:p>
      </dgm:t>
    </dgm:pt>
    <dgm:pt modelId="{B422BC02-7F6F-4DDA-870F-9F637D83FAC0}" type="parTrans" cxnId="{14223834-EF3D-402E-AFA0-415AE7C046FC}">
      <dgm:prSet/>
      <dgm:spPr/>
      <dgm:t>
        <a:bodyPr/>
        <a:lstStyle/>
        <a:p>
          <a:endParaRPr lang="en-US"/>
        </a:p>
      </dgm:t>
    </dgm:pt>
    <dgm:pt modelId="{E2712532-DBE7-4C1F-9B86-BF31D060AD13}" type="sibTrans" cxnId="{14223834-EF3D-402E-AFA0-415AE7C046FC}">
      <dgm:prSet/>
      <dgm:spPr/>
      <dgm:t>
        <a:bodyPr/>
        <a:lstStyle/>
        <a:p>
          <a:endParaRPr lang="en-US"/>
        </a:p>
      </dgm:t>
    </dgm:pt>
    <dgm:pt modelId="{A48CA48E-59D8-402E-9140-D8BD130B3063}" type="pres">
      <dgm:prSet presAssocID="{CB1B3E04-8498-4B63-87AB-DF22070EBE65}" presName="compositeShape" presStyleCnt="0">
        <dgm:presLayoutVars>
          <dgm:dir/>
          <dgm:resizeHandles/>
        </dgm:presLayoutVars>
      </dgm:prSet>
      <dgm:spPr/>
    </dgm:pt>
    <dgm:pt modelId="{BCFB4EB3-05FF-457E-881A-299F5E1C059C}" type="pres">
      <dgm:prSet presAssocID="{CB1B3E04-8498-4B63-87AB-DF22070EBE65}" presName="pyramid" presStyleLbl="node1" presStyleIdx="0" presStyleCnt="1" custLinFactNeighborX="1538" custLinFactNeighborY="-327"/>
      <dgm:spPr>
        <a:solidFill>
          <a:schemeClr val="bg2">
            <a:lumMod val="75000"/>
          </a:schemeClr>
        </a:solidFill>
      </dgm:spPr>
    </dgm:pt>
    <dgm:pt modelId="{6B18E5BC-CB8D-462F-90DE-46554464F055}" type="pres">
      <dgm:prSet presAssocID="{CB1B3E04-8498-4B63-87AB-DF22070EBE65}" presName="theList" presStyleCnt="0"/>
      <dgm:spPr/>
    </dgm:pt>
    <dgm:pt modelId="{38F92869-A32E-43FC-8ABA-21EDD9102C71}" type="pres">
      <dgm:prSet presAssocID="{2189568D-FA22-4B5B-9BBE-D6C8A38FDC4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0C2E-6B2E-4C7A-870A-5851DE42EB64}" type="pres">
      <dgm:prSet presAssocID="{2189568D-FA22-4B5B-9BBE-D6C8A38FDC43}" presName="aSpace" presStyleCnt="0"/>
      <dgm:spPr/>
    </dgm:pt>
    <dgm:pt modelId="{3FE60B26-500D-4D63-BFE4-3A915BCED4D4}" type="pres">
      <dgm:prSet presAssocID="{9F237D59-E5C9-4BBF-9B25-4D8AB06CDD51}" presName="aNode" presStyleLbl="fgAcc1" presStyleIdx="1" presStyleCnt="3">
        <dgm:presLayoutVars>
          <dgm:bulletEnabled val="1"/>
        </dgm:presLayoutVars>
      </dgm:prSet>
      <dgm:spPr/>
    </dgm:pt>
    <dgm:pt modelId="{8782D3C8-F790-46FF-BC5F-BE4D83A927FB}" type="pres">
      <dgm:prSet presAssocID="{9F237D59-E5C9-4BBF-9B25-4D8AB06CDD51}" presName="aSpace" presStyleCnt="0"/>
      <dgm:spPr/>
    </dgm:pt>
    <dgm:pt modelId="{80CF4B8D-20E8-4F50-975B-7435BF64E45B}" type="pres">
      <dgm:prSet presAssocID="{4D9E5096-5812-44DC-891A-ADCEE7E40E38}" presName="aNode" presStyleLbl="fgAcc1" presStyleIdx="2" presStyleCnt="3">
        <dgm:presLayoutVars>
          <dgm:bulletEnabled val="1"/>
        </dgm:presLayoutVars>
      </dgm:prSet>
      <dgm:spPr/>
    </dgm:pt>
    <dgm:pt modelId="{3ABD6374-4A11-4346-8274-3CA5E8E6C2E3}" type="pres">
      <dgm:prSet presAssocID="{4D9E5096-5812-44DC-891A-ADCEE7E40E38}" presName="aSpace" presStyleCnt="0"/>
      <dgm:spPr/>
    </dgm:pt>
  </dgm:ptLst>
  <dgm:cxnLst>
    <dgm:cxn modelId="{88869DA8-6B49-40DB-8742-48C044B90A1F}" type="presOf" srcId="{4D9E5096-5812-44DC-891A-ADCEE7E40E38}" destId="{80CF4B8D-20E8-4F50-975B-7435BF64E45B}" srcOrd="0" destOrd="0" presId="urn:microsoft.com/office/officeart/2005/8/layout/pyramid2"/>
    <dgm:cxn modelId="{FE07DED0-D1C2-4E62-AF14-59216EE6FEE8}" type="presOf" srcId="{CB1B3E04-8498-4B63-87AB-DF22070EBE65}" destId="{A48CA48E-59D8-402E-9140-D8BD130B3063}" srcOrd="0" destOrd="0" presId="urn:microsoft.com/office/officeart/2005/8/layout/pyramid2"/>
    <dgm:cxn modelId="{2AC83AFE-68DC-498D-BD58-A0762FA79BB1}" type="presOf" srcId="{2189568D-FA22-4B5B-9BBE-D6C8A38FDC43}" destId="{38F92869-A32E-43FC-8ABA-21EDD9102C71}" srcOrd="0" destOrd="0" presId="urn:microsoft.com/office/officeart/2005/8/layout/pyramid2"/>
    <dgm:cxn modelId="{14223834-EF3D-402E-AFA0-415AE7C046FC}" srcId="{CB1B3E04-8498-4B63-87AB-DF22070EBE65}" destId="{4D9E5096-5812-44DC-891A-ADCEE7E40E38}" srcOrd="2" destOrd="0" parTransId="{B422BC02-7F6F-4DDA-870F-9F637D83FAC0}" sibTransId="{E2712532-DBE7-4C1F-9B86-BF31D060AD13}"/>
    <dgm:cxn modelId="{297D8670-B361-44D8-8D70-C4C60EECDD67}" srcId="{CB1B3E04-8498-4B63-87AB-DF22070EBE65}" destId="{2189568D-FA22-4B5B-9BBE-D6C8A38FDC43}" srcOrd="0" destOrd="0" parTransId="{94347CF8-6E1E-423A-B73F-5BCB698F8BEF}" sibTransId="{6BF46035-3D35-49DC-9552-3596D3BBEF80}"/>
    <dgm:cxn modelId="{EBE3EF08-445F-4211-9622-8679634686BE}" srcId="{CB1B3E04-8498-4B63-87AB-DF22070EBE65}" destId="{9F237D59-E5C9-4BBF-9B25-4D8AB06CDD51}" srcOrd="1" destOrd="0" parTransId="{18FB35E3-EA05-48DA-A14D-D38E8861815D}" sibTransId="{839F6CF0-B093-4FA0-A63F-D8408DEFC3AA}"/>
    <dgm:cxn modelId="{93B15156-F6FE-4706-83EF-058787D9D7A1}" type="presOf" srcId="{9F237D59-E5C9-4BBF-9B25-4D8AB06CDD51}" destId="{3FE60B26-500D-4D63-BFE4-3A915BCED4D4}" srcOrd="0" destOrd="0" presId="urn:microsoft.com/office/officeart/2005/8/layout/pyramid2"/>
    <dgm:cxn modelId="{9FA35468-E219-40C6-8386-B90FACCE1411}" type="presParOf" srcId="{A48CA48E-59D8-402E-9140-D8BD130B3063}" destId="{BCFB4EB3-05FF-457E-881A-299F5E1C059C}" srcOrd="0" destOrd="0" presId="urn:microsoft.com/office/officeart/2005/8/layout/pyramid2"/>
    <dgm:cxn modelId="{24B332ED-7B9F-4CDC-BC45-1763DA1F80CF}" type="presParOf" srcId="{A48CA48E-59D8-402E-9140-D8BD130B3063}" destId="{6B18E5BC-CB8D-462F-90DE-46554464F055}" srcOrd="1" destOrd="0" presId="urn:microsoft.com/office/officeart/2005/8/layout/pyramid2"/>
    <dgm:cxn modelId="{EEC0F4E7-2F5F-4A92-84CF-15834CCB46A6}" type="presParOf" srcId="{6B18E5BC-CB8D-462F-90DE-46554464F055}" destId="{38F92869-A32E-43FC-8ABA-21EDD9102C71}" srcOrd="0" destOrd="0" presId="urn:microsoft.com/office/officeart/2005/8/layout/pyramid2"/>
    <dgm:cxn modelId="{846E4BE8-B8A0-4431-AC44-BB7AE11C019D}" type="presParOf" srcId="{6B18E5BC-CB8D-462F-90DE-46554464F055}" destId="{ECBB0C2E-6B2E-4C7A-870A-5851DE42EB64}" srcOrd="1" destOrd="0" presId="urn:microsoft.com/office/officeart/2005/8/layout/pyramid2"/>
    <dgm:cxn modelId="{92B238E4-9C74-4EFA-9FAF-3C9243E28715}" type="presParOf" srcId="{6B18E5BC-CB8D-462F-90DE-46554464F055}" destId="{3FE60B26-500D-4D63-BFE4-3A915BCED4D4}" srcOrd="2" destOrd="0" presId="urn:microsoft.com/office/officeart/2005/8/layout/pyramid2"/>
    <dgm:cxn modelId="{FBE9FAC0-C7E6-460A-A453-C7B75F22B9A6}" type="presParOf" srcId="{6B18E5BC-CB8D-462F-90DE-46554464F055}" destId="{8782D3C8-F790-46FF-BC5F-BE4D83A927FB}" srcOrd="3" destOrd="0" presId="urn:microsoft.com/office/officeart/2005/8/layout/pyramid2"/>
    <dgm:cxn modelId="{9C4B5A5A-C02C-4680-9C8A-1D5DD09F723C}" type="presParOf" srcId="{6B18E5BC-CB8D-462F-90DE-46554464F055}" destId="{80CF4B8D-20E8-4F50-975B-7435BF64E45B}" srcOrd="4" destOrd="0" presId="urn:microsoft.com/office/officeart/2005/8/layout/pyramid2"/>
    <dgm:cxn modelId="{0972D5F1-A84E-4C2F-8D9D-3343603B9C32}" type="presParOf" srcId="{6B18E5BC-CB8D-462F-90DE-46554464F055}" destId="{3ABD6374-4A11-4346-8274-3CA5E8E6C2E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B4EB3-05FF-457E-881A-299F5E1C059C}">
      <dsp:nvSpPr>
        <dsp:cNvPr id="0" name=""/>
        <dsp:cNvSpPr/>
      </dsp:nvSpPr>
      <dsp:spPr>
        <a:xfrm>
          <a:off x="36943" y="0"/>
          <a:ext cx="2402056" cy="2826328"/>
        </a:xfrm>
        <a:prstGeom prst="triangle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92869-A32E-43FC-8ABA-21EDD9102C71}">
      <dsp:nvSpPr>
        <dsp:cNvPr id="0" name=""/>
        <dsp:cNvSpPr/>
      </dsp:nvSpPr>
      <dsp:spPr>
        <a:xfrm>
          <a:off x="1201028" y="284150"/>
          <a:ext cx="1561336" cy="669044"/>
        </a:xfrm>
        <a:prstGeom prst="roundRect">
          <a:avLst/>
        </a:prstGeom>
        <a:solidFill>
          <a:schemeClr val="bg1">
            <a:lumMod val="5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stellar" panose="020A0402060406010301" pitchFamily="18" charset="0"/>
              <a:cs typeface="Times New Roman" panose="02020603050405020304" pitchFamily="18" charset="0"/>
            </a:rPr>
            <a:t>l4</a:t>
          </a:r>
          <a:endParaRPr lang="en-US" sz="2800" kern="1200" dirty="0">
            <a:latin typeface="Castellar" panose="020A0402060406010301" pitchFamily="18" charset="0"/>
            <a:cs typeface="Times New Roman" panose="02020603050405020304" pitchFamily="18" charset="0"/>
          </a:endParaRPr>
        </a:p>
      </dsp:txBody>
      <dsp:txXfrm>
        <a:off x="1233688" y="316810"/>
        <a:ext cx="1496016" cy="603724"/>
      </dsp:txXfrm>
    </dsp:sp>
    <dsp:sp modelId="{3FE60B26-500D-4D63-BFE4-3A915BCED4D4}">
      <dsp:nvSpPr>
        <dsp:cNvPr id="0" name=""/>
        <dsp:cNvSpPr/>
      </dsp:nvSpPr>
      <dsp:spPr>
        <a:xfrm>
          <a:off x="1201028" y="1036826"/>
          <a:ext cx="1561336" cy="669044"/>
        </a:xfrm>
        <a:prstGeom prst="roundRect">
          <a:avLst/>
        </a:prstGeom>
        <a:solidFill>
          <a:schemeClr val="bg1">
            <a:lumMod val="65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stellar" panose="020A0402060406010301" pitchFamily="18" charset="0"/>
            </a:rPr>
            <a:t>l5</a:t>
          </a:r>
          <a:endParaRPr lang="en-US" sz="2800" kern="1200" dirty="0">
            <a:latin typeface="Castellar" panose="020A0402060406010301" pitchFamily="18" charset="0"/>
          </a:endParaRPr>
        </a:p>
      </dsp:txBody>
      <dsp:txXfrm>
        <a:off x="1233688" y="1069486"/>
        <a:ext cx="1496016" cy="603724"/>
      </dsp:txXfrm>
    </dsp:sp>
    <dsp:sp modelId="{80CF4B8D-20E8-4F50-975B-7435BF64E45B}">
      <dsp:nvSpPr>
        <dsp:cNvPr id="0" name=""/>
        <dsp:cNvSpPr/>
      </dsp:nvSpPr>
      <dsp:spPr>
        <a:xfrm>
          <a:off x="1201028" y="1789501"/>
          <a:ext cx="1561336" cy="669044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stellar" panose="020A0402060406010301" pitchFamily="18" charset="0"/>
            </a:rPr>
            <a:t>s1</a:t>
          </a:r>
          <a:endParaRPr lang="en-US" sz="2800" kern="1200" dirty="0">
            <a:latin typeface="Castellar" panose="020A0402060406010301" pitchFamily="18" charset="0"/>
          </a:endParaRPr>
        </a:p>
      </dsp:txBody>
      <dsp:txXfrm>
        <a:off x="1233688" y="1822161"/>
        <a:ext cx="1496016" cy="60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9EF8C-D0E0-4D82-ACEA-4877383BD58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AF1A-FF6E-42E0-89BC-613B2D7E3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hangingPunct="1">
              <a:spcBef>
                <a:spcPct val="0"/>
              </a:spcBef>
            </a:pPr>
            <a:fld id="{566ABCEB-ACFC-4714-9973-3DA970169C29}" type="slidenum">
              <a:rPr lang="ar-SA" altLang="en-US"/>
              <a:pPr lvl="0" algn="r" eaLnBrk="1" hangingPunct="1">
                <a:spcBef>
                  <a:spcPct val="0"/>
                </a:spcBef>
              </a:pPr>
              <a:t>1</a:t>
            </a:fld>
            <a:endParaRPr lang="ar-SA" altLang="en-US"/>
          </a:p>
        </p:txBody>
      </p:sp>
      <p:sp>
        <p:nvSpPr>
          <p:cNvPr id="1048587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58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eaLnBrk="1" hangingPunct="1"/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469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4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60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66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2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1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7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2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EBB55-8666-4E15-8116-EBAC110EC6B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2CE4D3-FC2C-4604-82F2-A5F778A8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4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Eslimi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3551" y="2770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3" name="Text Box 3"/>
          <p:cNvSpPr txBox="1"/>
          <p:nvPr/>
        </p:nvSpPr>
        <p:spPr>
          <a:xfrm>
            <a:off x="3377190" y="3195099"/>
            <a:ext cx="3571875" cy="5847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pitchFamily="34" charset="0"/>
                <a:ea typeface="Arial" charset="0"/>
                <a:sym typeface="Tahoma" pitchFamily="34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Tahoma" pitchFamily="34" charset="0"/>
                <a:ea typeface="Arial" charset="0"/>
                <a:sym typeface="Tahoma" pitchFamily="34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Tahoma" pitchFamily="34" charset="0"/>
                <a:ea typeface="Arial" charset="0"/>
                <a:sym typeface="Tahoma" pitchFamily="34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Tahoma" pitchFamily="34" charset="0"/>
                <a:ea typeface="Arial" charset="0"/>
                <a:sym typeface="Tahoma" pitchFamily="34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Char char="§"/>
              <a:defRPr sz="2000" b="0" i="0" u="none" baseline="0">
                <a:solidFill>
                  <a:schemeClr val="dk1"/>
                </a:solidFill>
                <a:latin typeface="Tahoma" pitchFamily="34" charset="0"/>
                <a:ea typeface="Arial" charset="0"/>
                <a:sym typeface="Tahoma" pitchFamily="34" charset="0"/>
              </a:defRPr>
            </a:lvl5pPr>
          </a:lstStyle>
          <a:p>
            <a:pPr marL="0" indent="0" algn="ctr" rtl="1" eaLnBrk="1" hangingPunct="1">
              <a:spcBef>
                <a:spcPct val="0"/>
              </a:spcBef>
              <a:buSzPct val="100000"/>
              <a:buNone/>
            </a:pPr>
            <a:r>
              <a:rPr lang="fa-IR" altLang="en-US" b="1" dirty="0">
                <a:latin typeface="Garamond" pitchFamily="18" charset="0"/>
                <a:ea typeface="B Nazanin" pitchFamily="2" charset="-78"/>
                <a:cs typeface="B Nazanin" panose="00000400000000000000" pitchFamily="2" charset="-78"/>
              </a:rPr>
              <a:t>به نام خداوند جان و خرد</a:t>
            </a:r>
          </a:p>
        </p:txBody>
      </p:sp>
    </p:spTree>
    <p:extLst>
      <p:ext uri="{BB962C8B-B14F-4D97-AF65-F5344CB8AC3E}">
        <p14:creationId xmlns:p14="http://schemas.microsoft.com/office/powerpoint/2010/main" val="302903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203200" y="2115127"/>
            <a:ext cx="9458036" cy="3426691"/>
          </a:xfrm>
          <a:prstGeom prst="ribb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با تشکر از توجه شما 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" y="85292"/>
            <a:ext cx="1302472" cy="13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3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B Titr" pitchFamily="2" charset="-78"/>
                <a:cs typeface="B Nazanin" panose="00000400000000000000" pitchFamily="2" charset="-78"/>
              </a:rPr>
              <a:t>تمرینات پیشگیری از آسیبهای عضلانی - اسکلتی در محیط کار</a:t>
            </a:r>
            <a:endParaRPr lang="fa-IR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B Titr" pitchFamily="2" charset="-78"/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anose="00000400000000000000" pitchFamily="2" charset="-78"/>
              </a:rPr>
              <a:t>مدرس: علیرضا ملکی مریان</a:t>
            </a:r>
          </a:p>
          <a:p>
            <a:pPr marL="0" indent="0" algn="ctr">
              <a:buNone/>
            </a:pPr>
            <a:r>
              <a:rPr lang="fa-I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anose="00000400000000000000" pitchFamily="2" charset="-78"/>
              </a:rPr>
              <a:t>کارشناس ارشد آسیب شناسی ورزشی و تمرینات اصلاحی</a:t>
            </a:r>
            <a:endParaRPr lang="en-US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01922" y="609600"/>
            <a:ext cx="4747491" cy="1219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bg2">
                    <a:lumMod val="90000"/>
                  </a:schemeClr>
                </a:solidFill>
                <a:cs typeface="B Nazanin" panose="00000400000000000000" pitchFamily="2" charset="-78"/>
              </a:rPr>
              <a:t>دوره آموزشی</a:t>
            </a:r>
            <a:endParaRPr lang="en-US" sz="4000" b="1" dirty="0">
              <a:solidFill>
                <a:schemeClr val="bg2">
                  <a:lumMod val="90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82255" y="2826327"/>
            <a:ext cx="7777018" cy="18473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182255" y="2835564"/>
            <a:ext cx="7777018" cy="923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8"/>
            <a:ext cx="1560945" cy="12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3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81891"/>
            <a:ext cx="8540557" cy="1348509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bg2">
                    <a:lumMod val="25000"/>
                  </a:schemeClr>
                </a:solidFill>
                <a:cs typeface="B Nazanin" panose="00000400000000000000" pitchFamily="2" charset="-78"/>
              </a:rPr>
              <a:t>علل شایع کمر درد در محیط اداری</a:t>
            </a:r>
            <a:endParaRPr lang="en-US" dirty="0">
              <a:solidFill>
                <a:schemeClr val="bg2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298685"/>
              </p:ext>
            </p:extLst>
          </p:nvPr>
        </p:nvGraphicFramePr>
        <p:xfrm>
          <a:off x="447472" y="1449421"/>
          <a:ext cx="9358009" cy="490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391055" y="2334638"/>
            <a:ext cx="3171217" cy="12062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استرس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18306" y="2318228"/>
            <a:ext cx="3268493" cy="11284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نشستن های طولانی مدت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95336" y="4204117"/>
            <a:ext cx="2762656" cy="11606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وضعیت بدنی نا درست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12859" y="4165207"/>
            <a:ext cx="2879388" cy="119959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حرکات تکراری</a:t>
            </a:r>
            <a:endParaRPr lang="en-US" sz="24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529191" y="1449421"/>
            <a:ext cx="5000018" cy="0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" y="191512"/>
            <a:ext cx="1301311" cy="13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617" y="180107"/>
            <a:ext cx="2651529" cy="674255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نکات تکمیلی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1" y="2078182"/>
            <a:ext cx="5528378" cy="2973083"/>
          </a:xfr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07744060"/>
              </p:ext>
            </p:extLst>
          </p:nvPr>
        </p:nvGraphicFramePr>
        <p:xfrm>
          <a:off x="6936508" y="2078182"/>
          <a:ext cx="2762365" cy="282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0" y="221672"/>
            <a:ext cx="1035812" cy="1035812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0800000">
            <a:off x="8317690" y="221672"/>
            <a:ext cx="703158" cy="591127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7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362" y="244764"/>
            <a:ext cx="1312257" cy="637309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تمرین</a:t>
            </a:r>
            <a:r>
              <a:rPr lang="fa-IR" dirty="0">
                <a:cs typeface="B Nazanin" panose="00000400000000000000" pitchFamily="2" charset="-78"/>
              </a:rPr>
              <a:t>1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1754188"/>
            <a:ext cx="6936510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ight Arrow 3"/>
          <p:cNvSpPr/>
          <p:nvPr/>
        </p:nvSpPr>
        <p:spPr>
          <a:xfrm rot="10800000">
            <a:off x="8386619" y="387928"/>
            <a:ext cx="701963" cy="35098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22"/>
            <a:ext cx="1573357" cy="1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4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9490" y="207821"/>
            <a:ext cx="1857201" cy="508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تمرین2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1877863"/>
            <a:ext cx="6908800" cy="3116850"/>
          </a:xfrm>
        </p:spPr>
      </p:pic>
      <p:sp>
        <p:nvSpPr>
          <p:cNvPr id="4" name="Right Arrow 3"/>
          <p:cNvSpPr/>
          <p:nvPr/>
        </p:nvSpPr>
        <p:spPr>
          <a:xfrm rot="10800000">
            <a:off x="8506691" y="355602"/>
            <a:ext cx="665018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7"/>
            <a:ext cx="1293091" cy="12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707" y="221673"/>
            <a:ext cx="1506220" cy="618836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تمرین3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2198255"/>
            <a:ext cx="5957455" cy="2950892"/>
          </a:xfrm>
        </p:spPr>
      </p:pic>
      <p:sp>
        <p:nvSpPr>
          <p:cNvPr id="6" name="Right Arrow 5"/>
          <p:cNvSpPr/>
          <p:nvPr/>
        </p:nvSpPr>
        <p:spPr>
          <a:xfrm rot="10800000">
            <a:off x="8515927" y="318655"/>
            <a:ext cx="757382" cy="42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64"/>
            <a:ext cx="1050781" cy="10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0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798" y="157017"/>
            <a:ext cx="1293784" cy="720436"/>
          </a:xfrm>
        </p:spPr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تمرین4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09" y="2160588"/>
            <a:ext cx="6464819" cy="3881437"/>
          </a:xfrm>
        </p:spPr>
      </p:pic>
      <p:sp>
        <p:nvSpPr>
          <p:cNvPr id="5" name="Right Arrow 4"/>
          <p:cNvSpPr/>
          <p:nvPr/>
        </p:nvSpPr>
        <p:spPr>
          <a:xfrm rot="10800000">
            <a:off x="8580582" y="295563"/>
            <a:ext cx="701964" cy="4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3"/>
            <a:ext cx="1143145" cy="11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4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746" y="138546"/>
            <a:ext cx="1654002" cy="461818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تمرین5</a:t>
            </a: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2022765"/>
            <a:ext cx="5495636" cy="4248726"/>
          </a:xfrm>
        </p:spPr>
      </p:pic>
      <p:sp>
        <p:nvSpPr>
          <p:cNvPr id="4" name="Right Arrow 3"/>
          <p:cNvSpPr/>
          <p:nvPr/>
        </p:nvSpPr>
        <p:spPr>
          <a:xfrm rot="10800000">
            <a:off x="8599748" y="193964"/>
            <a:ext cx="674254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8" y="138546"/>
            <a:ext cx="1071418" cy="10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6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65</Words>
  <Application>Microsoft Office PowerPoint</Application>
  <PresentationFormat>Widescreen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B Nazanin</vt:lpstr>
      <vt:lpstr>B Titr</vt:lpstr>
      <vt:lpstr>Calibri</vt:lpstr>
      <vt:lpstr>Castellar</vt:lpstr>
      <vt:lpstr>Garamond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علل شایع کمر درد در محیط اداری</vt:lpstr>
      <vt:lpstr>نکات تکمیلی</vt:lpstr>
      <vt:lpstr>تمرین1</vt:lpstr>
      <vt:lpstr>تمرین2</vt:lpstr>
      <vt:lpstr>تمرین3</vt:lpstr>
      <vt:lpstr>تمرین4</vt:lpstr>
      <vt:lpstr>تمرین5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</dc:creator>
  <cp:lastModifiedBy>AAAA</cp:lastModifiedBy>
  <cp:revision>14</cp:revision>
  <dcterms:created xsi:type="dcterms:W3CDTF">2025-02-11T09:11:37Z</dcterms:created>
  <dcterms:modified xsi:type="dcterms:W3CDTF">2025-02-11T12:41:51Z</dcterms:modified>
</cp:coreProperties>
</file>