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4A0BB-4C5D-4499-AA44-970F71AEE392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4BB9A-C8FC-4F59-82B4-6FED39CFC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5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Rectangle 7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/>
          <a:p>
            <a:pPr lvl="0" algn="r" eaLnBrk="1" hangingPunct="1">
              <a:spcBef>
                <a:spcPct val="0"/>
              </a:spcBef>
            </a:pPr>
            <a:fld id="{566ABCEB-ACFC-4714-9973-3DA970169C29}" type="slidenum">
              <a:rPr lang="ar-SA" altLang="en-US"/>
              <a:pPr lvl="0" algn="r" eaLnBrk="1" hangingPunct="1">
                <a:spcBef>
                  <a:spcPct val="0"/>
                </a:spcBef>
              </a:pPr>
              <a:t>1</a:t>
            </a:fld>
            <a:endParaRPr lang="ar-SA" altLang="en-US"/>
          </a:p>
        </p:txBody>
      </p:sp>
      <p:sp>
        <p:nvSpPr>
          <p:cNvPr id="1048587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1048588" name="Rectangle 3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 eaLnBrk="1" hangingPunct="1"/>
            <a:endParaRPr lang="fa-IR" altLang="en-US"/>
          </a:p>
        </p:txBody>
      </p:sp>
    </p:spTree>
    <p:extLst>
      <p:ext uri="{BB962C8B-B14F-4D97-AF65-F5344CB8AC3E}">
        <p14:creationId xmlns:p14="http://schemas.microsoft.com/office/powerpoint/2010/main" val="26474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2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1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4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2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74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6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2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5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1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1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63235-BCC5-43F4-BB26-606CCB7F5196}" type="datetimeFigureOut">
              <a:rPr lang="en-US" smtClean="0"/>
              <a:t>5/17/2025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2171E-BD8B-4655-981F-943B0C973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65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Eslimi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25587" y="-20637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3" name="Text Box 3"/>
          <p:cNvSpPr txBox="1"/>
          <p:nvPr/>
        </p:nvSpPr>
        <p:spPr>
          <a:xfrm>
            <a:off x="4310063" y="2705100"/>
            <a:ext cx="3571875" cy="156966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>
            <a:spAutoFit/>
          </a:bodyPr>
          <a:lstStyle>
            <a:lvl1pPr marL="342900" indent="-3429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n"/>
              <a:defRPr sz="32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1pPr>
            <a:lvl2pPr marL="742950" indent="-28575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dk1"/>
              </a:buClr>
              <a:buSzPct val="100000"/>
              <a:buFontTx/>
              <a:buChar char="–"/>
              <a:defRPr sz="28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2pPr>
            <a:lvl3pPr marL="11430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Char char="§"/>
              <a:defRPr sz="24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3pPr>
            <a:lvl4pPr marL="16002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100000"/>
              <a:buFontTx/>
              <a:buChar char="–"/>
              <a:defRPr sz="20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4pPr>
            <a:lvl5pPr marL="2057400" indent="-228600" algn="l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Wingdings" pitchFamily="2" charset="2"/>
              <a:buChar char="§"/>
              <a:defRPr sz="2000" b="0" i="0" u="none" baseline="0">
                <a:solidFill>
                  <a:schemeClr val="dk1"/>
                </a:solidFill>
                <a:latin typeface="Tahoma" pitchFamily="34" charset="0"/>
                <a:ea typeface="Arial" charset="0"/>
                <a:sym typeface="Tahoma" pitchFamily="34" charset="0"/>
              </a:defRPr>
            </a:lvl5pPr>
          </a:lstStyle>
          <a:p>
            <a:pPr marL="0" indent="0" algn="ctr" rtl="1" eaLnBrk="1" hangingPunct="1">
              <a:spcBef>
                <a:spcPct val="0"/>
              </a:spcBef>
              <a:buSzPct val="100000"/>
              <a:buNone/>
            </a:pPr>
            <a:r>
              <a:rPr lang="fa-IR" altLang="en-US" sz="4800" b="1">
                <a:latin typeface="Garamond" pitchFamily="18" charset="0"/>
                <a:ea typeface="B Nazanin" pitchFamily="2" charset="-78"/>
              </a:rPr>
              <a:t>به نام خداوند جان و خرد</a:t>
            </a:r>
          </a:p>
        </p:txBody>
      </p:sp>
    </p:spTree>
    <p:extLst>
      <p:ext uri="{BB962C8B-B14F-4D97-AF65-F5344CB8AC3E}">
        <p14:creationId xmlns:p14="http://schemas.microsoft.com/office/powerpoint/2010/main" val="2036481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048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836" y="837334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fa-IR" dirty="0"/>
          </a:p>
          <a:p>
            <a:pPr marL="0" indent="0" algn="ctr">
              <a:buNone/>
            </a:pPr>
            <a:endParaRPr lang="fa-IR" dirty="0" smtClean="0"/>
          </a:p>
          <a:p>
            <a:pPr marL="0" indent="0" algn="ctr">
              <a:buNone/>
            </a:pPr>
            <a:r>
              <a:rPr lang="fa-IR" b="1" dirty="0" smtClean="0">
                <a:cs typeface="B Nazanin" panose="00000400000000000000" pitchFamily="2" charset="-78"/>
              </a:rPr>
              <a:t>تمرینات ناحیه گردن و شانه</a:t>
            </a:r>
          </a:p>
          <a:p>
            <a:pPr marL="0" indent="0" algn="ctr">
              <a:buNone/>
            </a:pPr>
            <a:r>
              <a:rPr lang="fa-IR" b="1" dirty="0" smtClean="0">
                <a:cs typeface="B Nazanin" panose="00000400000000000000" pitchFamily="2" charset="-78"/>
              </a:rPr>
              <a:t>تهیه کننده: علیرضا ملکی مریان</a:t>
            </a:r>
            <a:endParaRPr lang="fa-IR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41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145" y="587952"/>
            <a:ext cx="10515600" cy="4351338"/>
          </a:xfrm>
        </p:spPr>
        <p:txBody>
          <a:bodyPr/>
          <a:lstStyle/>
          <a:p>
            <a:pPr marL="0" indent="0" algn="r">
              <a:buNone/>
            </a:pP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نکتات مهم</a:t>
            </a:r>
          </a:p>
          <a:p>
            <a:pPr marL="0" indent="0" algn="r">
              <a:buNone/>
            </a:pP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1- همه تمرینات با ملاحظه انجام شود</a:t>
            </a:r>
          </a:p>
          <a:p>
            <a:pPr marL="0" indent="0" algn="r">
              <a:buNone/>
            </a:pP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2- در هرکدام از تمرینات احساس درد در اون ناحیه کردین، از ادامه تمرین مورد نظر خود داری نمایید.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753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اول- بخش گردن_هر دو سمت انجام شود هر طرف 3 ست هر ست 3 تکرار 6 ثانیه</a:t>
            </a:r>
            <a:endParaRPr lang="en-US" sz="28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4" y="2164172"/>
            <a:ext cx="7010400" cy="3748135"/>
          </a:xfrm>
        </p:spPr>
      </p:pic>
    </p:spTree>
    <p:extLst>
      <p:ext uri="{BB962C8B-B14F-4D97-AF65-F5344CB8AC3E}">
        <p14:creationId xmlns:p14="http://schemas.microsoft.com/office/powerpoint/2010/main" val="289714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C00000"/>
                </a:solidFill>
                <a:cs typeface="B Nazanin" panose="00000400000000000000" pitchFamily="2" charset="-78"/>
              </a:rPr>
              <a:t>تمرین دوم- 3 ست هر ست 8 تکرار</a:t>
            </a:r>
            <a:endParaRPr lang="en-US" sz="3600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928" y="2345097"/>
            <a:ext cx="6253018" cy="3852501"/>
          </a:xfrm>
        </p:spPr>
      </p:pic>
    </p:spTree>
    <p:extLst>
      <p:ext uri="{BB962C8B-B14F-4D97-AF65-F5344CB8AC3E}">
        <p14:creationId xmlns:p14="http://schemas.microsoft.com/office/powerpoint/2010/main" val="371270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سوم_هر کدا از تصاویر جدا گانه انجام شود- هرکدام 3 ست هر ست 6 تکرار-(6 ثانیه)</a:t>
            </a:r>
            <a:endParaRPr lang="en-US" sz="28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723" y="2055653"/>
            <a:ext cx="6476155" cy="4317437"/>
          </a:xfrm>
        </p:spPr>
      </p:pic>
    </p:spTree>
    <p:extLst>
      <p:ext uri="{BB962C8B-B14F-4D97-AF65-F5344CB8AC3E}">
        <p14:creationId xmlns:p14="http://schemas.microsoft.com/office/powerpoint/2010/main" val="1588110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600" dirty="0" smtClean="0">
                <a:solidFill>
                  <a:srgbClr val="FF0000"/>
                </a:solidFill>
              </a:rPr>
              <a:t>تمرینات ناحیه شانه- تمرین اول-3 ست هر ست 12 تکرار 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122" y="2055653"/>
            <a:ext cx="5947756" cy="3965171"/>
          </a:xfrm>
        </p:spPr>
      </p:pic>
    </p:spTree>
    <p:extLst>
      <p:ext uri="{BB962C8B-B14F-4D97-AF65-F5344CB8AC3E}">
        <p14:creationId xmlns:p14="http://schemas.microsoft.com/office/powerpoint/2010/main" val="76512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C00000"/>
                </a:solidFill>
                <a:cs typeface="B Nazanin" panose="00000400000000000000" pitchFamily="2" charset="-78"/>
              </a:rPr>
              <a:t>تمرین دوم- 3 ست هر ست 8 تکرار</a:t>
            </a:r>
            <a:endParaRPr lang="en-US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745" y="2262981"/>
            <a:ext cx="9836727" cy="3476625"/>
          </a:xfrm>
        </p:spPr>
      </p:pic>
    </p:spTree>
    <p:extLst>
      <p:ext uri="{BB962C8B-B14F-4D97-AF65-F5344CB8AC3E}">
        <p14:creationId xmlns:p14="http://schemas.microsoft.com/office/powerpoint/2010/main" val="311808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تمرین سوم- 3 ست هرست 8 تکرار(بالا 6 ثانیه مکس میکنید)</a:t>
            </a:r>
            <a:endParaRPr lang="en-US" sz="4000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727" y="2844006"/>
            <a:ext cx="7038109" cy="3205336"/>
          </a:xfrm>
        </p:spPr>
      </p:pic>
    </p:spTree>
    <p:extLst>
      <p:ext uri="{BB962C8B-B14F-4D97-AF65-F5344CB8AC3E}">
        <p14:creationId xmlns:p14="http://schemas.microsoft.com/office/powerpoint/2010/main" val="100514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124</Words>
  <Application>Microsoft Office PowerPoint</Application>
  <PresentationFormat>Widescreen</PresentationFormat>
  <Paragraphs>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 Nazanin</vt:lpstr>
      <vt:lpstr>Calibri</vt:lpstr>
      <vt:lpstr>Calibri Light</vt:lpstr>
      <vt:lpstr>Garamond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تمرین اول- بخش گردن_هر دو سمت انجام شود هر طرف 3 ست هر ست 3 تکرار 6 ثانیه</vt:lpstr>
      <vt:lpstr>تمرین دوم- 3 ست هر ست 8 تکرار</vt:lpstr>
      <vt:lpstr>تمرین سوم_هر کدا از تصاویر جدا گانه انجام شود- هرکدام 3 ست هر ست 6 تکرار-(6 ثانیه)</vt:lpstr>
      <vt:lpstr>تمرینات ناحیه شانه- تمرین اول-3 ست هر ست 12 تکرار </vt:lpstr>
      <vt:lpstr>تمرین دوم- 3 ست هر ست 8 تکرار</vt:lpstr>
      <vt:lpstr>تمرین سوم- 3 ست هرست 8 تکرار(بالا 6 ثانیه مکس میکنید)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AAAA</dc:creator>
  <cp:lastModifiedBy>AAAA</cp:lastModifiedBy>
  <cp:revision>3</cp:revision>
  <dcterms:created xsi:type="dcterms:W3CDTF">2025-05-18T05:34:34Z</dcterms:created>
  <dcterms:modified xsi:type="dcterms:W3CDTF">2025-05-18T06:15:46Z</dcterms:modified>
</cp:coreProperties>
</file>